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C5CF85-198B-4556-A920-3F5761EF614D}">
  <a:tblStyle styleId="{E0C5CF85-198B-4556-A920-3F5761EF61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08d3382a3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08d3382a3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8d3382a3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8d3382a3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8d3382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8d3382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08d3382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08d3382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8d3382a3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08d3382a3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8d3382a3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8d3382a3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08d3382a3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08d3382a3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08d3382a3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08d3382a3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29c5a5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29c5a5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8d3382a3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8d3382a3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ho.int/news/item/02-05-2018-9-out-of-10-people-worldwide-breathe-polluted-air-but-more-countries-are-taking-action" TargetMode="External"/><Relationship Id="rId4" Type="http://schemas.openxmlformats.org/officeDocument/2006/relationships/hyperlink" Target="https://tbsnews.net/environment/bangladesh-air-worlds-worst-2019-47959#:~:text=Bangladesh%20air%20world's%20worst%20in%202019,-Among%20the%20world's&amp;text=Bangladesh%20has%20been%20named%20the%20world's%20most%20polluted%20country%20for%20PM2.&amp;text=Being%20among%20the%20world's%20megacities,83.3%20microgrammes%20per%20cubic%20metr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Air Purifier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699900"/>
            <a:ext cx="34707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Md. Masrur Saqib,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CSE - 18, RUET.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Display, Modes &amp; Android Apps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4662200" y="2903925"/>
            <a:ext cx="42102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Air Quality is Based on the measurement of US-AQI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There are 2 modes. Automatic and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In automatic mode the purifier will run automatically when the air quality is not healthy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device can be operated manually by the bluetooth </a:t>
            </a:r>
            <a:r>
              <a:rPr lang="en-GB"/>
              <a:t>connection</a:t>
            </a:r>
            <a:r>
              <a:rPr lang="en-GB"/>
              <a:t> </a:t>
            </a:r>
            <a:r>
              <a:rPr lang="en-GB"/>
              <a:t>from</a:t>
            </a:r>
            <a:r>
              <a:rPr lang="en-GB"/>
              <a:t> an Android device.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29696" l="16812" r="0" t="26868"/>
          <a:stretch/>
        </p:blipFill>
        <p:spPr>
          <a:xfrm>
            <a:off x="5026550" y="1180450"/>
            <a:ext cx="3228850" cy="126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772" y="1180450"/>
            <a:ext cx="1696351" cy="3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196" y="1180450"/>
            <a:ext cx="1652951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r>
              <a:rPr lang="en-GB"/>
              <a:t> Web links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https://www.who.int/news/item/02-05-2018-9-out-of-10-people-worldwide-breathe-polluted-air-but-more-countries-are-taking-action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**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tbsnews.net/environment/bangladesh-air-worlds-worst-2019-47959#:~:text=Bangladesh%20air%20world's%20worst%20in%202019,-Among%20the%20world's&amp;text=Bangladesh%20has%20been%20named%20the%20world's%20most%20polluted%20country%20for%20PM2.&amp;text=Being%20among%20the%20world's%20megacities,83.3%20microgrammes%20per%20cubic%20metre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What is smart air purifier?</a:t>
            </a:r>
            <a:endParaRPr sz="2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A purifier which have a filter to purify the air inside a room.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A purifier which can be operated with a smart controlling system.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air purifier?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/>
              <a:t>*According to WHO, </a:t>
            </a:r>
            <a:r>
              <a:rPr lang="en-GB"/>
              <a:t>9 out of 10 people worldwide breathe polluted air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/>
              <a:t>*WHO estimates that around 7 million people die every year from exposure to fine particles in polluted air 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/>
              <a:t>**According to the business standard, </a:t>
            </a:r>
            <a:r>
              <a:rPr b="1" lang="en-GB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Bangladesh has been named the world's most polluted country for PM2.5 exposure</a:t>
            </a:r>
            <a:endParaRPr b="1"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-GB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**Dhaka has emerged as the second most polluted city in the 2019 World Air Quality Report. 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cost solution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061750" y="4080750"/>
            <a:ext cx="36744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Price: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$249.99 + $954.60 Shipping &amp; Import Fees Deposit to Bangladesh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26938"/>
            <a:ext cx="2689626" cy="26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902" y="1473425"/>
            <a:ext cx="3247450" cy="18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5915025" y="3568300"/>
            <a:ext cx="2636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Price: BDT 15,000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cost solution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4790800" y="2360975"/>
            <a:ext cx="29781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Fan Air purifier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Box Fan =         2800/=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u="sng"/>
              <a:t>HEPA filter = 1200/=</a:t>
            </a:r>
            <a:endParaRPr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Total =               4000/=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625" y="1246105"/>
            <a:ext cx="3149500" cy="34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cost solution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75" y="1567550"/>
            <a:ext cx="3359170" cy="25193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" name="Google Shape;170;p18"/>
          <p:cNvGraphicFramePr/>
          <p:nvPr/>
        </p:nvGraphicFramePr>
        <p:xfrm>
          <a:off x="5338775" y="177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{E0C5CF85-198B-4556-A920-3F5761EF614D}</a:tableStyleId>
              </a:tblPr>
              <a:tblGrid>
                <a:gridCol w="1190625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Cardboard (Body)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50/=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Filter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200/=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Fans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160/=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Adapter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80/=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Arduino Nano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250/=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PCB and Others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100/=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Dust sensor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600/=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Hum-Temp Sensor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80/=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LCD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180/=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Bluetooth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300/=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1" name="Google Shape;171;p18"/>
          <p:cNvGraphicFramePr/>
          <p:nvPr/>
        </p:nvGraphicFramePr>
        <p:xfrm>
          <a:off x="5338775" y="387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{E0C5CF85-198B-4556-A920-3F5761EF614D}</a:tableStyleId>
              </a:tblPr>
              <a:tblGrid>
                <a:gridCol w="1190625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2CC"/>
                          </a:solidFill>
                        </a:rPr>
                        <a:t>Total</a:t>
                      </a:r>
                      <a:endParaRPr b="1" sz="1000">
                        <a:solidFill>
                          <a:srgbClr val="FFF2CC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2CC"/>
                          </a:solidFill>
                        </a:rPr>
                        <a:t>2000/=</a:t>
                      </a:r>
                      <a:endParaRPr b="1" sz="1000">
                        <a:solidFill>
                          <a:srgbClr val="FFF2CC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Sensors &amp; Modules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61263" y="3943350"/>
            <a:ext cx="2419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Sharp GP2Y1014AU0F Dust Sensor :: Measures PM2.5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43045"/>
            <a:ext cx="2346725" cy="24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871" y="1460250"/>
            <a:ext cx="2419200" cy="24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3832863" y="3943350"/>
            <a:ext cx="2419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DHT-11 Humidity &amp; Temperature Sensor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475" y="1460250"/>
            <a:ext cx="2434275" cy="24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6404463" y="3943350"/>
            <a:ext cx="2419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HC-05 :: Communication with Android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PCB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25" y="1234800"/>
            <a:ext cx="30491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13112" l="-1600" r="1600" t="20092"/>
          <a:stretch/>
        </p:blipFill>
        <p:spPr>
          <a:xfrm>
            <a:off x="3360300" y="1347525"/>
            <a:ext cx="2913305" cy="26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5">
            <a:alphaModFix/>
          </a:blip>
          <a:srcRect b="15874" l="0" r="-2448" t="0"/>
          <a:stretch/>
        </p:blipFill>
        <p:spPr>
          <a:xfrm>
            <a:off x="6239450" y="1234800"/>
            <a:ext cx="2686676" cy="29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052550" y="233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 Circulation &amp; Sensors Position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9809" l="0" r="1768" t="8510"/>
          <a:stretch/>
        </p:blipFill>
        <p:spPr>
          <a:xfrm>
            <a:off x="2279038" y="867925"/>
            <a:ext cx="4400152" cy="4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7223150" y="2357375"/>
            <a:ext cx="1456500" cy="914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278575" y="2085000"/>
            <a:ext cx="1456500" cy="97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4736300" y="1393025"/>
            <a:ext cx="482100" cy="76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5563775" y="2724150"/>
            <a:ext cx="482100" cy="76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4221950" y="2153825"/>
            <a:ext cx="1210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Dust Sensor</a:t>
            </a:r>
            <a:endParaRPr b="1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897025" y="3589100"/>
            <a:ext cx="15882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Hum-Temp Sensor</a:t>
            </a:r>
            <a:endParaRPr b="1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